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jpeg>
</file>

<file path=ppt/media/image5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10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0772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915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4048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3056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7858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0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682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901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75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550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3DBD0-B863-4466-AAE9-E0F3EC4DA433}" type="datetimeFigureOut">
              <a:rPr lang="en-IN" smtClean="0"/>
              <a:t>20-04-2020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9CAEC-C8A7-43D6-B1CB-97E5ACCF2D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781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Branch and Bound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			</a:t>
            </a:r>
          </a:p>
          <a:p>
            <a:r>
              <a:rPr lang="en-IN" dirty="0"/>
              <a:t>	</a:t>
            </a:r>
            <a:r>
              <a:rPr lang="en-IN" dirty="0" smtClean="0"/>
              <a:t>		K. Rajesh Rao</a:t>
            </a:r>
          </a:p>
          <a:p>
            <a:r>
              <a:rPr lang="en-IN" dirty="0" smtClean="0"/>
              <a:t>				   Asst. Professor- Senior</a:t>
            </a:r>
          </a:p>
          <a:p>
            <a:r>
              <a:rPr lang="en-IN" dirty="0" smtClean="0"/>
              <a:t>			      Dept. of ICT, MIT</a:t>
            </a:r>
            <a:endParaRPr lang="en-IN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14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91"/>
    </mc:Choice>
    <mc:Fallback xmlns="">
      <p:transition spd="slow" advTm="22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Basics</a:t>
            </a:r>
          </a:p>
          <a:p>
            <a:r>
              <a:rPr lang="en-IN" dirty="0" smtClean="0"/>
              <a:t>Comparison with Backtracking</a:t>
            </a:r>
          </a:p>
          <a:p>
            <a:r>
              <a:rPr lang="en-IN" dirty="0" smtClean="0"/>
              <a:t>0/1 Knapsack</a:t>
            </a:r>
          </a:p>
          <a:p>
            <a:r>
              <a:rPr lang="en-IN" dirty="0" smtClean="0"/>
              <a:t>Max Clique</a:t>
            </a:r>
          </a:p>
          <a:p>
            <a:r>
              <a:rPr lang="en-IN" dirty="0" smtClean="0"/>
              <a:t>Travelling Salesperson Problem (TSP)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9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14"/>
    </mc:Choice>
    <mc:Fallback xmlns="">
      <p:transition spd="slow" advTm="28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Branch and Bound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Basics</a:t>
            </a:r>
          </a:p>
          <a:p>
            <a:r>
              <a:rPr lang="en-IN" dirty="0"/>
              <a:t>Comparison with Backtracking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2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339"/>
    </mc:Choice>
    <mc:Fallback xmlns="">
      <p:transition spd="slow" advTm="102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Ways to select the next E-node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First In, First Out</a:t>
            </a:r>
          </a:p>
          <a:p>
            <a:r>
              <a:rPr lang="en-IN" dirty="0" smtClean="0"/>
              <a:t>Least cost or Max Profit</a:t>
            </a:r>
            <a:endParaRPr lang="en-IN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8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871"/>
    </mc:Choice>
    <mc:Fallback xmlns="">
      <p:transition spd="slow" advTm="52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0/1 Knapsack – First In, First Out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65" y="1476103"/>
            <a:ext cx="6152605" cy="4911634"/>
          </a:xfr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9563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35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224"/>
    </mc:Choice>
    <mc:Fallback xmlns="">
      <p:transition spd="slow" advTm="182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0/1 Knapsack – </a:t>
            </a:r>
            <a:r>
              <a:rPr lang="en-IN" dirty="0" smtClean="0"/>
              <a:t>Max Profit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030" y="1825625"/>
            <a:ext cx="5590902" cy="4705804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90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327"/>
    </mc:Choice>
    <mc:Fallback xmlns="">
      <p:transition spd="slow" advTm="192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3588" y="365125"/>
            <a:ext cx="10400211" cy="614589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 smtClean="0"/>
              <a:t>Max Clique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87335" y="1149533"/>
            <a:ext cx="5760719" cy="5421085"/>
          </a:xfr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73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032"/>
    </mc:Choice>
    <mc:Fallback xmlns="">
      <p:transition spd="slow" advTm="327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651" y="182246"/>
            <a:ext cx="10374086" cy="679904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 smtClean="0"/>
              <a:t>Travelling Salesperson Problem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24492" y="1260569"/>
            <a:ext cx="5826035" cy="5029199"/>
          </a:xfr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98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816"/>
    </mc:Choice>
    <mc:Fallback>
      <p:transition spd="slow" advTm="211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88</Words>
  <Application>Microsoft Office PowerPoint</Application>
  <PresentationFormat>Widescreen</PresentationFormat>
  <Paragraphs>21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Branch and Bound</vt:lpstr>
      <vt:lpstr>Contents</vt:lpstr>
      <vt:lpstr>Branch and Bound</vt:lpstr>
      <vt:lpstr>Ways to select the next E-node</vt:lpstr>
      <vt:lpstr>0/1 Knapsack – First In, First Out</vt:lpstr>
      <vt:lpstr>0/1 Knapsack – Max Profit</vt:lpstr>
      <vt:lpstr>Max Clique</vt:lpstr>
      <vt:lpstr>Travelling Salesperson Problem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 and Bound</dc:title>
  <dc:creator>rajesh k</dc:creator>
  <cp:lastModifiedBy>rajesh k</cp:lastModifiedBy>
  <cp:revision>22</cp:revision>
  <dcterms:created xsi:type="dcterms:W3CDTF">2020-04-16T11:25:58Z</dcterms:created>
  <dcterms:modified xsi:type="dcterms:W3CDTF">2020-04-20T12:06:29Z</dcterms:modified>
</cp:coreProperties>
</file>

<file path=docProps/thumbnail.jpeg>
</file>